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0" r:id="rId5"/>
    <p:sldId id="259" r:id="rId6"/>
    <p:sldId id="26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9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7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8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3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7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4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2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8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22C1-E829-489D-AD3A-AB9F9F82CCB6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4441-9179-4E2B-87C0-99692DAC7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7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43000"/>
            <a:ext cx="853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MGB C1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686799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0198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</a:rPr>
              <a:t>Phòng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thể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</a:rPr>
              <a:t>chất</a:t>
            </a:r>
            <a:endParaRPr 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7848600" cy="4925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584661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Mầm</a:t>
            </a:r>
            <a:r>
              <a:rPr lang="en-US" sz="3600" b="1" dirty="0" smtClean="0">
                <a:solidFill>
                  <a:srgbClr val="002060"/>
                </a:solidFill>
              </a:rPr>
              <a:t> non </a:t>
            </a:r>
            <a:r>
              <a:rPr lang="en-US" sz="3600" b="1" dirty="0" err="1" smtClean="0">
                <a:solidFill>
                  <a:srgbClr val="002060"/>
                </a:solidFill>
              </a:rPr>
              <a:t>Hoa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Phượng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534400" cy="4989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500" y="5694218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</a:rPr>
              <a:t>Sân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tập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Thể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Dục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6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3100" y="5791199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Khu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vườn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hoa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" y="90055"/>
            <a:ext cx="8308848" cy="5015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102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tx2"/>
                </a:solidFill>
              </a:rPr>
              <a:t>Khu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vận</a:t>
            </a:r>
            <a:r>
              <a:rPr lang="en-US" sz="6000" b="1" dirty="0" smtClean="0">
                <a:solidFill>
                  <a:schemeClr val="tx2"/>
                </a:solidFill>
              </a:rPr>
              <a:t> </a:t>
            </a:r>
            <a:r>
              <a:rPr lang="en-US" sz="6000" b="1" dirty="0" err="1" smtClean="0">
                <a:solidFill>
                  <a:schemeClr val="tx2"/>
                </a:solidFill>
              </a:rPr>
              <a:t>động</a:t>
            </a:r>
            <a:endParaRPr lang="en-US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305800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5626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2060"/>
                </a:solidFill>
              </a:rPr>
              <a:t>Phòng</a:t>
            </a:r>
            <a:r>
              <a:rPr lang="en-US" sz="7200" b="1" dirty="0" smtClean="0">
                <a:solidFill>
                  <a:srgbClr val="00206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bếp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10599" cy="5521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5842337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</a:rPr>
              <a:t>Khu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lớp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</a:rPr>
              <a:t>học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/>
              <a:t>Khu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rửa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tay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8776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5295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867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Phòng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nghệ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thuật</a:t>
            </a:r>
            <a:r>
              <a:rPr lang="en-US" sz="3200" b="1" dirty="0" smtClean="0">
                <a:solidFill>
                  <a:srgbClr val="7030A0"/>
                </a:solidFill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</a:rPr>
              <a:t>Múa</a:t>
            </a:r>
            <a:r>
              <a:rPr lang="en-US" sz="3200" b="1" dirty="0" smtClean="0">
                <a:solidFill>
                  <a:srgbClr val="7030A0"/>
                </a:solidFill>
              </a:rPr>
              <a:t>)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4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44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huy_ctn</cp:lastModifiedBy>
  <cp:revision>5</cp:revision>
  <dcterms:created xsi:type="dcterms:W3CDTF">2016-09-26T04:39:44Z</dcterms:created>
  <dcterms:modified xsi:type="dcterms:W3CDTF">2016-09-27T00:53:52Z</dcterms:modified>
</cp:coreProperties>
</file>